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Play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U7iVuVx5sKEYp9GZqlgKqQOzP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-bold.fntdata"/><Relationship Id="rId25" Type="http://schemas.openxmlformats.org/officeDocument/2006/relationships/font" Target="fonts/Play-regular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The starfish match with a ringed texture and a star outline, whereas most sea urchins match with a striped texture and oval shape. However, the instance of a ring textured sea urchin creates a weakly weighted association between them.</a:t>
            </a:r>
            <a:endParaRPr/>
          </a:p>
        </p:txBody>
      </p:sp>
      <p:sp>
        <p:nvSpPr>
          <p:cNvPr id="196" name="Google Shape;19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Transcription start site, CDS coding region</a:t>
            </a:r>
            <a:endParaRPr/>
          </a:p>
        </p:txBody>
      </p:sp>
      <p:sp>
        <p:nvSpPr>
          <p:cNvPr id="227" name="Google Shape;22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The starfish match with a ringed texture and a star outline, whereas most sea urchins match with a striped texture and oval shape. However, the instance of a ring textured sea urchin creates a weakly weighted association between them.</a:t>
            </a:r>
            <a:endParaRPr/>
          </a:p>
        </p:txBody>
      </p:sp>
      <p:sp>
        <p:nvSpPr>
          <p:cNvPr id="142" name="Google Shape;14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Label images using GUI</a:t>
            </a:r>
            <a:endParaRPr/>
          </a:p>
        </p:txBody>
      </p:sp>
      <p:sp>
        <p:nvSpPr>
          <p:cNvPr id="163" name="Google Shape;16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blue background with white text&#10;&#10;AI-generated content may be incorrect.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76" y="960438"/>
            <a:ext cx="10322175" cy="2362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network&#10;&#10;AI-generated content may be incorrect."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375" y="3509977"/>
            <a:ext cx="10322174" cy="26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1045500" y="3981901"/>
            <a:ext cx="446100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 of AI Tools and Applications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Gil Speyer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Wednesday / Track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Workshop Denver, CO April 2-3, 2025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34667" t="-1702"/>
          <a:stretch/>
        </p:blipFill>
        <p:spPr>
          <a:xfrm>
            <a:off x="844376" y="933802"/>
            <a:ext cx="10322176" cy="24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title="nairr-bg-only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4375" y="761550"/>
            <a:ext cx="10322173" cy="256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 title="nairr-logo-only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350" y="1775200"/>
            <a:ext cx="9828877" cy="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86" name="Google Shape;186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0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AI-based tools – “Generative AI”</a:t>
            </a:r>
            <a:endParaRPr/>
          </a:p>
        </p:txBody>
      </p:sp>
      <p:sp>
        <p:nvSpPr>
          <p:cNvPr id="188" name="Google Shape;188;p10"/>
          <p:cNvSpPr txBox="1"/>
          <p:nvPr/>
        </p:nvSpPr>
        <p:spPr>
          <a:xfrm>
            <a:off x="446049" y="1850148"/>
            <a:ext cx="11371217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learning – patterns learned from data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can be text, images, audio, video…</a:t>
            </a:r>
            <a:endParaRPr/>
          </a:p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 rot="-5400000">
            <a:off x="11083430" y="5675928"/>
            <a:ext cx="9252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wikipedia.org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sitting at a table with a toy cube and a walrus&#10;&#10;AI-generated content may be incorrect." id="190" name="Google Shape;19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2114" y="3235808"/>
            <a:ext cx="3622191" cy="3622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eating a walrus at a table&#10;&#10;AI-generated content may be incorrect." id="191" name="Google Shape;19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174" y="3235809"/>
            <a:ext cx="3622192" cy="3622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itting at a table with a walrus&#10;&#10;AI-generated content may be incorrect." id="192" name="Google Shape;19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00" y="3235809"/>
            <a:ext cx="3579249" cy="357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98" name="Google Shape;19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 txBox="1"/>
          <p:nvPr/>
        </p:nvSpPr>
        <p:spPr>
          <a:xfrm>
            <a:off x="143055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AI-based tools – “Generative AI”</a:t>
            </a:r>
            <a:endParaRPr/>
          </a:p>
        </p:txBody>
      </p:sp>
      <p:sp>
        <p:nvSpPr>
          <p:cNvPr id="200" name="Google Shape;200;p11"/>
          <p:cNvSpPr txBox="1"/>
          <p:nvPr/>
        </p:nvSpPr>
        <p:spPr>
          <a:xfrm>
            <a:off x="446050" y="1850148"/>
            <a:ext cx="4627756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generation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Chatgpt Example: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Uploaded baseball fielding and hitting datafiles </a:t>
            </a:r>
            <a:endParaRPr/>
          </a:p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5765180" y="1247503"/>
            <a:ext cx="6308971" cy="5324535"/>
          </a:xfrm>
          <a:prstGeom prst="rect">
            <a:avLst/>
          </a:prstGeom>
          <a:noFill/>
          <a:ln cap="flat" cmpd="sng" w="19050">
            <a:solidFill>
              <a:srgbClr val="0828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Merge all third base fielding records with batting to get career totals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third_base_players = third_base_fielding[['playerID']].drop_duplicates()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Merge with batting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third_base_batting = pd.merge(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third_base_players,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batting_df[['playerID', '3B']],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on='playerID',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how='left'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Group by playerID and sum up triples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career_triples_by_third_basemen = 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third_base_batting.groupby('playerID')['3B']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.sum()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.reset_index()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.sort_values(by='3B', ascending=False)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Show top 20 career triples by third basemen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top_career_triples_third_base = career_triples_by_third_basemen.head(20)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tools.display_dataframe_to_user(name="Top Career Triples by Third Basemen",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dataframe=top_career_triples_third_base)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AI-generated content may be incorrect." id="202" name="Google Shape;20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51" y="3791412"/>
            <a:ext cx="5610435" cy="246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2"/>
          <p:cNvPicPr preferRelativeResize="0"/>
          <p:nvPr/>
        </p:nvPicPr>
        <p:blipFill rotWithShape="1">
          <a:blip r:embed="rId3">
            <a:alphaModFix/>
          </a:blip>
          <a:srcRect b="750" l="8918" r="8897" t="-750"/>
          <a:stretch/>
        </p:blipFill>
        <p:spPr>
          <a:xfrm>
            <a:off x="3179134" y="2920606"/>
            <a:ext cx="3868955" cy="3717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background with white text&#10;&#10;AI-generated content may be incorrect." id="209" name="Google Shape;209;p1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2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AlphaFold3</a:t>
            </a:r>
            <a:endParaRPr/>
          </a:p>
        </p:txBody>
      </p:sp>
      <p:sp>
        <p:nvSpPr>
          <p:cNvPr id="211" name="Google Shape;211;p12"/>
          <p:cNvSpPr txBox="1"/>
          <p:nvPr/>
        </p:nvSpPr>
        <p:spPr>
          <a:xfrm>
            <a:off x="457201" y="2050869"/>
            <a:ext cx="6326372" cy="2852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GPU-based Machine Learning method for protein structure prediction</a:t>
            </a:r>
            <a:endParaRPr/>
          </a:p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 databases in directory</a:t>
            </a:r>
            <a:endParaRPr/>
          </a:p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with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apptainer image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 json input file</a:t>
            </a:r>
            <a:endParaRPr/>
          </a:p>
          <a:p>
            <a:pPr indent="-338655" lvl="0" marL="609585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8722" y="1051560"/>
            <a:ext cx="5133278" cy="531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218" name="Google Shape;21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BioEmu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457201" y="2050869"/>
            <a:ext cx="3624145" cy="396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 dynamic behavior (conformational states) of proteins toward understanding function</a:t>
            </a:r>
            <a:endParaRPr/>
          </a:p>
          <a:p>
            <a:pPr indent="-440255" lvl="0" marL="609585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Trained on MD simulation data, database of structures, and experimental measurements of protein stability.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13"/>
          <p:cNvGrpSpPr/>
          <p:nvPr/>
        </p:nvGrpSpPr>
        <p:grpSpPr>
          <a:xfrm>
            <a:off x="4115548" y="2050869"/>
            <a:ext cx="7912678" cy="4548989"/>
            <a:chOff x="4115548" y="2050869"/>
            <a:chExt cx="7912678" cy="4548989"/>
          </a:xfrm>
        </p:grpSpPr>
        <p:pic>
          <p:nvPicPr>
            <p:cNvPr descr="A group of colorful structures&#10;&#10;AI-generated content may be incorrect." id="222" name="Google Shape;22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5548" y="2050869"/>
              <a:ext cx="7912678" cy="4548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13"/>
            <p:cNvSpPr/>
            <p:nvPr/>
          </p:nvSpPr>
          <p:spPr>
            <a:xfrm>
              <a:off x="4115548" y="2050869"/>
              <a:ext cx="311486" cy="71463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229" name="Google Shape;229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4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Evo2</a:t>
            </a:r>
            <a:endParaRPr/>
          </a:p>
        </p:txBody>
      </p:sp>
      <p:sp>
        <p:nvSpPr>
          <p:cNvPr id="231" name="Google Shape;231;p14"/>
          <p:cNvSpPr txBox="1"/>
          <p:nvPr/>
        </p:nvSpPr>
        <p:spPr>
          <a:xfrm>
            <a:off x="457201" y="1805544"/>
            <a:ext cx="6326372" cy="2621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Trained on trillions of base pairs across multiple species</a:t>
            </a:r>
            <a:endParaRPr/>
          </a:p>
          <a:p>
            <a:pPr indent="-440255" lvl="0" marL="609585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learning features</a:t>
            </a:r>
            <a:endParaRPr/>
          </a:p>
          <a:p>
            <a:pPr indent="-440255" lvl="1" marL="1066785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Exon/intron boundaries</a:t>
            </a:r>
            <a:endParaRPr/>
          </a:p>
          <a:p>
            <a:pPr indent="-440255" lvl="1" marL="1066785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Transcription factor binding sites</a:t>
            </a:r>
            <a:endParaRPr/>
          </a:p>
          <a:p>
            <a:pPr indent="-440255" lvl="1" marL="1066785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 structural elements</a:t>
            </a:r>
            <a:endParaRPr/>
          </a:p>
          <a:p>
            <a:pPr indent="-440255" lvl="1" marL="1066785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Prophage genomic regions</a:t>
            </a:r>
            <a:endParaRPr/>
          </a:p>
          <a:p>
            <a:pPr indent="-440255" lvl="1" marL="1066785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Predicts mutation effects</a:t>
            </a:r>
            <a:endParaRPr/>
          </a:p>
        </p:txBody>
      </p:sp>
      <p:pic>
        <p:nvPicPr>
          <p:cNvPr descr="A graph with blue lines and a brown elephant&#10;&#10;AI-generated content may be incorrect." id="232" name="Google Shape;23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137" y="4589824"/>
            <a:ext cx="11351624" cy="19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4"/>
          <p:cNvSpPr txBox="1"/>
          <p:nvPr/>
        </p:nvSpPr>
        <p:spPr>
          <a:xfrm>
            <a:off x="6096000" y="2234643"/>
            <a:ext cx="6326372" cy="1333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 completion</a:t>
            </a:r>
            <a:endParaRPr/>
          </a:p>
          <a:p>
            <a:pPr indent="-440255" lvl="0" marL="609585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Mitochondrial genome generation</a:t>
            </a:r>
            <a:endParaRPr/>
          </a:p>
          <a:p>
            <a:pPr indent="-440255" lvl="0" marL="609585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Generative epigenomics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239" name="Google Shape;23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Industry Tools and Offerings</a:t>
            </a:r>
            <a:endParaRPr/>
          </a:p>
        </p:txBody>
      </p:sp>
      <p:sp>
        <p:nvSpPr>
          <p:cNvPr id="241" name="Google Shape;241;p15"/>
          <p:cNvSpPr txBox="1"/>
          <p:nvPr/>
        </p:nvSpPr>
        <p:spPr>
          <a:xfrm>
            <a:off x="457200" y="2050869"/>
            <a:ext cx="11371217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 Azure AI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 recognition, speaker recognition, neural speech synthesis, face recognition, computer vision, OCR/form understanding, natural language processing, machine translation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Azure AI studio for building/ deploying LLMs such as GPT-4o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copilot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2316" y="4999076"/>
            <a:ext cx="1733108" cy="173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248" name="Google Shape;24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Industry Tools and Offerings</a:t>
            </a:r>
            <a:endParaRPr/>
          </a:p>
        </p:txBody>
      </p:sp>
      <p:sp>
        <p:nvSpPr>
          <p:cNvPr id="250" name="Google Shape;250;p16"/>
          <p:cNvSpPr txBox="1"/>
          <p:nvPr/>
        </p:nvSpPr>
        <p:spPr>
          <a:xfrm>
            <a:off x="457200" y="2050869"/>
            <a:ext cx="1137121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AI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Gemini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Video, images, pdf, audio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 1.5, 2 have different rates &amp; vary w # tokens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notebooklm.google.com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6" title="Google_A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075" y="4450339"/>
            <a:ext cx="3710070" cy="194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257" name="Google Shape;25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Industry Tools and Offerings</a:t>
            </a:r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457200" y="2050869"/>
            <a:ext cx="11371217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Amazon AI Services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Anthropic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Claude sonnet 3.5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Nova foundation models (light, mini, pro)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Mistral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6126" y="3717816"/>
            <a:ext cx="5545873" cy="291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266" name="Google Shape;266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8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and Integration</a:t>
            </a:r>
            <a:endParaRPr/>
          </a:p>
        </p:txBody>
      </p:sp>
      <p:sp>
        <p:nvSpPr>
          <p:cNvPr id="268" name="Google Shape;268;p18"/>
          <p:cNvSpPr txBox="1"/>
          <p:nvPr/>
        </p:nvSpPr>
        <p:spPr>
          <a:xfrm>
            <a:off x="457200" y="2050869"/>
            <a:ext cx="11371217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Accessing open source tools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from repo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ticket for install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Accessing industry tools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Free tier options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Licensing requirements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274" name="Google Shape;274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9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and Integration – AI Workflows in HPC</a:t>
            </a:r>
            <a:endParaRPr/>
          </a:p>
        </p:txBody>
      </p:sp>
      <p:sp>
        <p:nvSpPr>
          <p:cNvPr id="276" name="Google Shape;276;p19"/>
          <p:cNvSpPr txBox="1"/>
          <p:nvPr/>
        </p:nvSpPr>
        <p:spPr>
          <a:xfrm>
            <a:off x="457200" y="2050869"/>
            <a:ext cx="11371217" cy="4216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– Direct interaction with models (local or cloud)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 – Submit jobs to scheduler. Enables large-scale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– Application Program Interface. Means to interact with models in the cloud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Containers – Code and its dependencies packaged into a single self-contained unit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12351" y="1293144"/>
            <a:ext cx="2216066" cy="2030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circle with black background&#10;&#10;AI-generated content may be incorrect." id="278" name="Google Shape;27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96098" y="4873084"/>
            <a:ext cx="1829307" cy="177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02" name="Google Shape;102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Graphics Processing Unit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410391" y="1819549"/>
            <a:ext cx="11371217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Ample data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 computation.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 rot="-5400000">
            <a:off x="11226790" y="5675928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medium.com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909" y="2933845"/>
            <a:ext cx="10160000" cy="38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5879833" y="4429223"/>
            <a:ext cx="1216152" cy="48463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284" name="Google Shape;28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0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86" name="Google Shape;286;p20"/>
          <p:cNvSpPr txBox="1"/>
          <p:nvPr/>
        </p:nvSpPr>
        <p:spPr>
          <a:xfrm>
            <a:off x="457200" y="2050869"/>
            <a:ext cx="11371217" cy="357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Agentic AI – research assistant, customer service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 AI – robotics, autonomous vehicles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an exhaustive list of tools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your interest!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13" name="Google Shape;113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Graphics Processing Unit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410391" y="2064873"/>
            <a:ext cx="11371217" cy="467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AlexNet 2012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Trained on GPUs, taking days (vs months)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Ideal for Deep learning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operations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# parameters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Processing large batches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precision is sufficient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Ample data (e.g. the internet)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2442" y="1315252"/>
            <a:ext cx="4744510" cy="21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9800" y="3649575"/>
            <a:ext cx="6718650" cy="29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 rot="-5400000">
            <a:off x="11228394" y="5675928"/>
            <a:ext cx="9252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wikipedia.org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24" name="Google Shape;124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Aptos 28 pt black - Heading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457200" y="2050869"/>
            <a:ext cx="11371217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Aptos 18 pt black Text Body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4">
            <a:alphaModFix/>
          </a:blip>
          <a:srcRect b="0" l="0" r="5176" t="0"/>
          <a:stretch/>
        </p:blipFill>
        <p:spPr>
          <a:xfrm>
            <a:off x="254441" y="-3"/>
            <a:ext cx="11587208" cy="6858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28" name="Google Shape;128;p4"/>
          <p:cNvSpPr txBox="1"/>
          <p:nvPr/>
        </p:nvSpPr>
        <p:spPr>
          <a:xfrm>
            <a:off x="134678" y="1994784"/>
            <a:ext cx="7103600" cy="137879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Not only are GPU run times 12x faster than CPU for the same task…</a:t>
            </a:r>
            <a:endParaRPr b="1" sz="3200">
              <a:solidFill>
                <a:srgbClr val="FFFF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34" name="Google Shape;134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Aptos 28 pt black - Heading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457200" y="2050869"/>
            <a:ext cx="11371217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Aptos 18 pt black Text Body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372" y="10628"/>
            <a:ext cx="11369159" cy="6857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8" name="Google Shape;138;p5"/>
          <p:cNvSpPr txBox="1"/>
          <p:nvPr/>
        </p:nvSpPr>
        <p:spPr>
          <a:xfrm>
            <a:off x="304800" y="2260601"/>
            <a:ext cx="7278800" cy="194510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But also…automatically detects the device and sets the optimal configuration for you</a:t>
            </a:r>
            <a:endParaRPr b="1" sz="3200">
              <a:solidFill>
                <a:srgbClr val="FFFF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44" name="Google Shape;144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AI-based tools – “Perception AI”</a:t>
            </a:r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457200" y="2050869"/>
            <a:ext cx="11371217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learning – labeled datasets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/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wav2vec (Meta AI)</a:t>
            </a:r>
            <a:endParaRPr/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Whisper (OpenAI)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(e.g. medical)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/ test / validate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 txBox="1"/>
          <p:nvPr/>
        </p:nvSpPr>
        <p:spPr>
          <a:xfrm rot="-5400000">
            <a:off x="11083430" y="5675928"/>
            <a:ext cx="9252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wikipedia.org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6188" y="1714491"/>
            <a:ext cx="4275593" cy="489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54" name="Google Shape;15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 Tools for AI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457200" y="2050869"/>
            <a:ext cx="11371217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Hugging Face – A hub for AI / ML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TensorFlow (Google AI) , PyTorch (Meta AI)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/ inference of neural nets, NLP, CV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have ROCM support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Scikit-learn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library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cuML (Nvidia GPU implementation)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Mostly python but there is Torch for 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9596" y="1770723"/>
            <a:ext cx="1156717" cy="124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5575" y="5425715"/>
            <a:ext cx="2794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 NLP Models ..." id="159" name="Google Shape;15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11878" y="2988698"/>
            <a:ext cx="2087718" cy="208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65" name="Google Shape;16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Aptos 28 pt black - Heading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457200" y="2050869"/>
            <a:ext cx="11371217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Aptos 18 pt black Text Body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4">
            <a:alphaModFix/>
          </a:blip>
          <a:srcRect b="0" l="0" r="0" t="17796"/>
          <a:stretch/>
        </p:blipFill>
        <p:spPr>
          <a:xfrm>
            <a:off x="0" y="1220634"/>
            <a:ext cx="12192003" cy="563736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144317" y="1256322"/>
            <a:ext cx="8866125" cy="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SLEAP - Deep learning based multi-animal pose tracking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white text&#10;&#10;AI-generated content may be incorrect." id="175" name="Google Shape;175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918" l="0" r="0" t="23085"/>
          <a:stretch/>
        </p:blipFill>
        <p:spPr>
          <a:xfrm>
            <a:off x="0" y="0"/>
            <a:ext cx="12192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/>
        </p:nvSpPr>
        <p:spPr>
          <a:xfrm>
            <a:off x="444137" y="1247503"/>
            <a:ext cx="11351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MONAI - Medical Open Network for AI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457200" y="2050869"/>
            <a:ext cx="11371217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NVIDIA’s MONAI is a set of open-source, freely available collaborative frameworks built for accelerating research and clinical collaboration in Medical Imaging</a:t>
            </a:r>
            <a:endParaRPr/>
          </a:p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MONAI Label – annotation, </a:t>
            </a:r>
            <a:endParaRPr/>
          </a:p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MONAI Core – image transforms, segmentation</a:t>
            </a:r>
            <a:endParaRPr/>
          </a:p>
          <a:p>
            <a:pPr indent="-44025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packages, NGC container: (search at catalog.ngc.nvidia.com)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1959" y="4890976"/>
            <a:ext cx="5843239" cy="19563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Results Of A Head CT Scan" id="179" name="Google Shape;17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534" y="3966458"/>
            <a:ext cx="5843239" cy="278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 txBox="1"/>
          <p:nvPr/>
        </p:nvSpPr>
        <p:spPr>
          <a:xfrm rot="5400000">
            <a:off x="5836605" y="6177383"/>
            <a:ext cx="7605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sjra.com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2025-02-10T15:45:56Z</dcterms:created>
  <dc:creator>Casey Koehler</dc:creator>
</cp:coreProperties>
</file>